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8"/>
  </p:handoutMasterIdLst>
  <p:sldIdLst>
    <p:sldId id="256" r:id="rId2"/>
    <p:sldId id="262" r:id="rId3"/>
    <p:sldId id="263" r:id="rId4"/>
    <p:sldId id="264" r:id="rId5"/>
    <p:sldId id="265" r:id="rId6"/>
    <p:sldId id="261" r:id="rId7"/>
  </p:sldIdLst>
  <p:sldSz cx="9144000" cy="6858000" type="screen4x3"/>
  <p:notesSz cx="6648450" cy="9850438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71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765916" y="0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BAFBB9-E006-4B37-8F36-CF4D91DFCB24}" type="datetimeFigureOut">
              <a:rPr lang="en-US" smtClean="0"/>
              <a:t>7/6/2011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56206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765916" y="9356206"/>
            <a:ext cx="2880995" cy="49252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224AD2D-1B75-4D8E-B083-2A14FAFE48D8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01158D-3B68-4505-8682-D608C312C747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C2AC4C0-DFBF-43E4-807B-F7678B120DB1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048762-E0B7-4ACE-8317-DCB6CB9322D7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0DC4A4E-AEF5-4448-8B11-1003E2F79FD9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D6FE32-A0DB-4794-9BF3-7AD21A825A5A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56334AF-E28A-411C-AB8C-6E60D12F4C56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CDD31D-257D-4624-9901-D4351131743F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4A9243-505F-49C3-BC44-706E12D5D18E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DBD21E-D593-43D6-9CED-47BB486A7E99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2F7798-F52C-4875-9BE4-89BE7DFF5B33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0A960E4-1B05-42D6-86A7-E521106A61BC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A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A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D7DC507D-17FD-4F4A-BAC4-EE8FC7BBE543}" type="slidenum">
              <a:rPr lang="en-AU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AU"/>
              <a:t>Storage, Communication &amp; Disposal of data &amp; information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Threats </a:t>
            </a:r>
            <a:r>
              <a:rPr lang="en-AU" dirty="0"/>
              <a:t>to data &amp; </a:t>
            </a:r>
            <a:r>
              <a:rPr lang="en-AU" dirty="0" smtClean="0"/>
              <a:t>Information</a:t>
            </a:r>
          </a:p>
          <a:p>
            <a:r>
              <a:rPr lang="en-AU" dirty="0" smtClean="0"/>
              <a:t>Deliberate, accidental &amp; technical failure</a:t>
            </a: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 sz="4000" dirty="0" smtClean="0"/>
              <a:t>Deliberate threats</a:t>
            </a:r>
            <a:endParaRPr lang="en-AU" sz="4000" dirty="0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85860"/>
            <a:ext cx="8329642" cy="5572140"/>
          </a:xfrm>
        </p:spPr>
        <p:txBody>
          <a:bodyPr/>
          <a:lstStyle/>
          <a:p>
            <a:r>
              <a:rPr lang="en-AU" dirty="0"/>
              <a:t>Intentional Damage </a:t>
            </a:r>
          </a:p>
          <a:p>
            <a:pPr lvl="1"/>
            <a:r>
              <a:rPr lang="en-AU" dirty="0"/>
              <a:t>Computer viruses, payload is the action virus designed to carry out</a:t>
            </a:r>
          </a:p>
          <a:p>
            <a:pPr lvl="2"/>
            <a:r>
              <a:rPr lang="en-AU" dirty="0"/>
              <a:t>Worms, attaching themselves to email messages, clog </a:t>
            </a:r>
            <a:r>
              <a:rPr lang="en-AU" dirty="0" smtClean="0"/>
              <a:t>servers</a:t>
            </a:r>
          </a:p>
          <a:p>
            <a:pPr lvl="2"/>
            <a:r>
              <a:rPr lang="en-AU" dirty="0" smtClean="0"/>
              <a:t>Viruses prevents computer from running executable files, destroy data</a:t>
            </a:r>
          </a:p>
          <a:p>
            <a:pPr lvl="2"/>
            <a:r>
              <a:rPr lang="en-AU" dirty="0" smtClean="0"/>
              <a:t>Viruses mainly spread through email file attachment or transfer of infected files</a:t>
            </a:r>
          </a:p>
          <a:p>
            <a:pPr lvl="2"/>
            <a:r>
              <a:rPr lang="en-AU" dirty="0" smtClean="0"/>
              <a:t>Macro is most common form of virus</a:t>
            </a:r>
            <a:endParaRPr lang="en-AU" dirty="0"/>
          </a:p>
          <a:p>
            <a:pPr lvl="1"/>
            <a:r>
              <a:rPr lang="en-AU" dirty="0"/>
              <a:t>Hacking/Cracking</a:t>
            </a:r>
          </a:p>
          <a:p>
            <a:pPr lvl="2"/>
            <a:r>
              <a:rPr lang="en-AU" dirty="0"/>
              <a:t>Hackers gain unauthorised access and view data but not tamper</a:t>
            </a:r>
          </a:p>
          <a:p>
            <a:pPr lvl="2"/>
            <a:r>
              <a:rPr lang="en-AU" dirty="0"/>
              <a:t>Crackers gain unauthorised access to damage, alter, destroy or steal data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/>
              <a:t>Security, Intentional Damage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AU"/>
              <a:t>Tampering with files</a:t>
            </a:r>
          </a:p>
          <a:p>
            <a:pPr lvl="1"/>
            <a:r>
              <a:rPr lang="en-AU"/>
              <a:t>Crackers</a:t>
            </a:r>
          </a:p>
          <a:p>
            <a:pPr lvl="1"/>
            <a:r>
              <a:rPr lang="en-AU"/>
              <a:t>Files changed by personnel with access rights who sell information to others</a:t>
            </a:r>
          </a:p>
          <a:p>
            <a:pPr lvl="1"/>
            <a:r>
              <a:rPr lang="en-AU"/>
              <a:t>Files intercepted whilst being transmitted</a:t>
            </a:r>
          </a:p>
          <a:p>
            <a:r>
              <a:rPr lang="en-AU"/>
              <a:t>Theft of information &amp; hardware &amp; vandalism</a:t>
            </a:r>
          </a:p>
          <a:p>
            <a:pPr>
              <a:buFontTx/>
              <a:buNone/>
            </a:pPr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/>
              <a:t>Security, Accidental damage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AU" dirty="0"/>
              <a:t>User error</a:t>
            </a:r>
          </a:p>
          <a:p>
            <a:pPr lvl="1">
              <a:lnSpc>
                <a:spcPct val="90000"/>
              </a:lnSpc>
            </a:pPr>
            <a:r>
              <a:rPr lang="en-AU" dirty="0"/>
              <a:t>Copying older version of file over newer version</a:t>
            </a:r>
          </a:p>
          <a:p>
            <a:pPr lvl="1">
              <a:lnSpc>
                <a:spcPct val="90000"/>
              </a:lnSpc>
            </a:pPr>
            <a:r>
              <a:rPr lang="en-AU" dirty="0"/>
              <a:t>Formatting a disk containing data</a:t>
            </a:r>
          </a:p>
          <a:p>
            <a:pPr lvl="1">
              <a:lnSpc>
                <a:spcPct val="90000"/>
              </a:lnSpc>
            </a:pPr>
            <a:r>
              <a:rPr lang="en-AU" dirty="0"/>
              <a:t>Not correctly shutting down hardware</a:t>
            </a:r>
          </a:p>
          <a:p>
            <a:pPr lvl="1">
              <a:lnSpc>
                <a:spcPct val="90000"/>
              </a:lnSpc>
            </a:pPr>
            <a:r>
              <a:rPr lang="en-AU" dirty="0"/>
              <a:t>Failure to </a:t>
            </a:r>
            <a:r>
              <a:rPr lang="en-AU" dirty="0" smtClean="0"/>
              <a:t>follow file-management procedures</a:t>
            </a:r>
            <a:endParaRPr lang="en-AU" dirty="0"/>
          </a:p>
          <a:p>
            <a:pPr lvl="2">
              <a:lnSpc>
                <a:spcPct val="90000"/>
              </a:lnSpc>
            </a:pPr>
            <a:r>
              <a:rPr lang="en-AU" dirty="0"/>
              <a:t>Descriptive filenames</a:t>
            </a:r>
          </a:p>
          <a:p>
            <a:pPr lvl="2">
              <a:lnSpc>
                <a:spcPct val="90000"/>
              </a:lnSpc>
            </a:pPr>
            <a:r>
              <a:rPr lang="en-AU" dirty="0"/>
              <a:t>File extensions left off</a:t>
            </a:r>
          </a:p>
          <a:p>
            <a:pPr lvl="2">
              <a:lnSpc>
                <a:spcPct val="90000"/>
              </a:lnSpc>
            </a:pPr>
            <a:r>
              <a:rPr lang="en-AU" dirty="0"/>
              <a:t>Folders improperly used</a:t>
            </a:r>
          </a:p>
          <a:p>
            <a:pPr lvl="1">
              <a:lnSpc>
                <a:spcPct val="90000"/>
              </a:lnSpc>
            </a:pPr>
            <a:r>
              <a:rPr lang="en-AU" dirty="0"/>
              <a:t>Equipment failure/damage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b="1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/>
            </a:r>
            <a:br>
              <a:rPr lang="en-AU" b="1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</a:br>
            <a:r>
              <a:rPr lang="en-AU" b="1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Technical </a:t>
            </a:r>
            <a:r>
              <a:rPr lang="en-AU" b="1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Failure</a:t>
            </a:r>
            <a:r>
              <a:rPr lang="en-AU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/>
            </a:r>
            <a:br>
              <a:rPr lang="en-AU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Examples of:</a:t>
            </a:r>
          </a:p>
          <a:p>
            <a:pPr lvl="1"/>
            <a:r>
              <a:rPr lang="en-AU" dirty="0" smtClean="0"/>
              <a:t>Hard disk fails</a:t>
            </a:r>
          </a:p>
          <a:p>
            <a:pPr lvl="1"/>
            <a:r>
              <a:rPr lang="en-AU" dirty="0" smtClean="0"/>
              <a:t>Operating system not working properly</a:t>
            </a:r>
          </a:p>
          <a:p>
            <a:pPr lvl="1"/>
            <a:r>
              <a:rPr lang="en-AU" dirty="0" smtClean="0"/>
              <a:t>Damage by electricity</a:t>
            </a:r>
          </a:p>
          <a:p>
            <a:pPr lvl="1"/>
            <a:r>
              <a:rPr lang="en-AU" dirty="0" smtClean="0"/>
              <a:t>Fire, smoke, water</a:t>
            </a:r>
          </a:p>
          <a:p>
            <a:pPr lvl="1"/>
            <a:r>
              <a:rPr lang="en-AU" dirty="0" smtClean="0"/>
              <a:t>breakage</a:t>
            </a: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>Consequences of data security violation and privacy measures</a:t>
            </a:r>
            <a:br>
              <a:rPr lang="en-AU" dirty="0" smtClean="0"/>
            </a:br>
            <a:endParaRPr lang="en-AU" dirty="0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AU" dirty="0"/>
              <a:t>Consequences of data security violation</a:t>
            </a:r>
          </a:p>
          <a:p>
            <a:pPr lvl="1"/>
            <a:r>
              <a:rPr lang="en-AU" dirty="0"/>
              <a:t>Breaches of privacy</a:t>
            </a:r>
          </a:p>
          <a:p>
            <a:pPr lvl="1"/>
            <a:r>
              <a:rPr lang="en-AU" dirty="0"/>
              <a:t>Loss of intellectual property</a:t>
            </a:r>
          </a:p>
          <a:p>
            <a:pPr lvl="1"/>
            <a:r>
              <a:rPr lang="en-AU" dirty="0"/>
              <a:t>Loss of income </a:t>
            </a:r>
          </a:p>
          <a:p>
            <a:pPr lvl="1">
              <a:buFontTx/>
              <a:buNone/>
            </a:pPr>
            <a:endParaRPr lang="en-AU" dirty="0"/>
          </a:p>
          <a:p>
            <a:pPr>
              <a:buFontTx/>
              <a:buNone/>
            </a:pP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1345</TotalTime>
  <Words>206</Words>
  <Application>Microsoft Office PowerPoint</Application>
  <PresentationFormat>On-screen Show (4:3)</PresentationFormat>
  <Paragraphs>41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Times New Roman</vt:lpstr>
      <vt:lpstr>Default Design</vt:lpstr>
      <vt:lpstr>Storage, Communication &amp; Disposal of data &amp; information</vt:lpstr>
      <vt:lpstr>Deliberate threats</vt:lpstr>
      <vt:lpstr>Security, Intentional Damage</vt:lpstr>
      <vt:lpstr>Security, Accidental damage</vt:lpstr>
      <vt:lpstr> Technical Failure </vt:lpstr>
      <vt:lpstr> Consequences of data security violation and privacy measures </vt:lpstr>
    </vt:vector>
  </TitlesOfParts>
  <Company>Department of Education and Training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Storage, Communication &amp; Disposal of data &amp; information</dc:title>
  <dc:creator>Kelvin Baird</dc:creator>
  <cp:lastModifiedBy>01421606</cp:lastModifiedBy>
  <cp:revision>134</cp:revision>
  <dcterms:created xsi:type="dcterms:W3CDTF">2007-07-09T04:12:24Z</dcterms:created>
  <dcterms:modified xsi:type="dcterms:W3CDTF">2011-07-06T06:02:37Z</dcterms:modified>
</cp:coreProperties>
</file>

<file path=docProps/thumbnail.jpeg>
</file>